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116" autoAdjust="0"/>
  </p:normalViewPr>
  <p:slideViewPr>
    <p:cSldViewPr snapToGrid="0">
      <p:cViewPr varScale="1">
        <p:scale>
          <a:sx n="109" d="100"/>
          <a:sy n="109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A291F-A8AC-45D6-B3C0-5A3B48C292F0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B661F-5800-4F5E-9362-BE9A07D318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54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661F-5800-4F5E-9362-BE9A07D3189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10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33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29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279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20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9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52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6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85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07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11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43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C6BCD-E23D-4CC0-98AC-96DA4246B2A3}" type="datetimeFigureOut">
              <a:rPr lang="nl-NL" smtClean="0"/>
              <a:t>8-10-2018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F149B-B149-405D-AFA7-B7464EE706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4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s://commons.wikimedia.org/wiki/File:SDG-goals-nederlands-15.png" TargetMode="External"/><Relationship Id="rId3" Type="http://schemas.openxmlformats.org/officeDocument/2006/relationships/hyperlink" Target="https://commons.wikimedia.org/wiki/File:SDG-goals-nederlands-3.png" TargetMode="External"/><Relationship Id="rId7" Type="http://schemas.openxmlformats.org/officeDocument/2006/relationships/hyperlink" Target="https://commons.wikimedia.org/wiki/File:SDG-goals-nederlands-8.png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s://commons.wikimedia.org/wiki/File:SDG-goals-nederlands-13.png" TargetMode="External"/><Relationship Id="rId5" Type="http://schemas.openxmlformats.org/officeDocument/2006/relationships/hyperlink" Target="https://commons.wikimedia.org/wiki/File:SDG-goals-nederlands-7.png" TargetMode="External"/><Relationship Id="rId15" Type="http://schemas.openxmlformats.org/officeDocument/2006/relationships/hyperlink" Target="https://commons.wikimedia.org/wiki/File:SDG-goals-nederlands-14.png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hyperlink" Target="https://commons.wikimedia.org/wiki/File:SDG-goals-nederlands-12.png" TargetMode="Externa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807464" y="139283"/>
            <a:ext cx="1056655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Product: Boomankers Natural Plastics –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MVI Impact </a:t>
            </a:r>
            <a:r>
              <a:rPr lang="nl-NL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Tractaatweg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nl-NL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Development </a:t>
            </a:r>
            <a:r>
              <a:rPr lang="nl-N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Goals’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9221"/>
              </p:ext>
            </p:extLst>
          </p:nvPr>
        </p:nvGraphicFramePr>
        <p:xfrm>
          <a:off x="1" y="698719"/>
          <a:ext cx="6320429" cy="6175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607">
                  <a:extLst>
                    <a:ext uri="{9D8B030D-6E8A-4147-A177-3AD203B41FA5}">
                      <a16:colId xmlns:a16="http://schemas.microsoft.com/office/drawing/2014/main" val="2540182237"/>
                    </a:ext>
                  </a:extLst>
                </a:gridCol>
                <a:gridCol w="3610947">
                  <a:extLst>
                    <a:ext uri="{9D8B030D-6E8A-4147-A177-3AD203B41FA5}">
                      <a16:colId xmlns:a16="http://schemas.microsoft.com/office/drawing/2014/main" val="3611375368"/>
                    </a:ext>
                  </a:extLst>
                </a:gridCol>
                <a:gridCol w="1365875">
                  <a:extLst>
                    <a:ext uri="{9D8B030D-6E8A-4147-A177-3AD203B41FA5}">
                      <a16:colId xmlns:a16="http://schemas.microsoft.com/office/drawing/2014/main" val="799758041"/>
                    </a:ext>
                  </a:extLst>
                </a:gridCol>
              </a:tblGrid>
              <a:tr h="902769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Sustainable</a:t>
                      </a:r>
                    </a:p>
                    <a:p>
                      <a:pPr algn="ctr"/>
                      <a:r>
                        <a:rPr lang="nl-NL" sz="1500" dirty="0"/>
                        <a:t>Development</a:t>
                      </a:r>
                    </a:p>
                    <a:p>
                      <a:pPr algn="ctr"/>
                      <a:r>
                        <a:rPr lang="nl-NL" sz="1500" dirty="0"/>
                        <a:t>Goal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Positieve</a:t>
                      </a:r>
                      <a:r>
                        <a:rPr lang="nl-NL" sz="1600" baseline="0" dirty="0"/>
                        <a:t> impact</a:t>
                      </a:r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Artikelen,</a:t>
                      </a:r>
                      <a:r>
                        <a:rPr lang="nl-NL" sz="1600" baseline="0" dirty="0"/>
                        <a:t> bronnen &amp; Referenties</a:t>
                      </a:r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5398002"/>
                  </a:ext>
                </a:extLst>
              </a:tr>
              <a:tr h="117221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Geen bomenkap waardoor alle positieve eigenschappen van bomen behouden blijven zoals fijnstof filteren, wateropname etc.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 reductie </a:t>
                      </a:r>
                      <a:r>
                        <a:rPr lang="nl-NL" sz="12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t.o.v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het traditionele systeem met boompalen 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Methode TEEB</a:t>
                      </a:r>
                    </a:p>
                    <a:p>
                      <a:r>
                        <a:rPr lang="nl-NL" dirty="0"/>
                        <a:t>Trees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Travel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692025"/>
                  </a:ext>
                </a:extLst>
              </a:tr>
              <a:tr h="105444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Door behoud bomen behoud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temperatuursregulerende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werking.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Methode TEEB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08996"/>
                  </a:ext>
                </a:extLst>
              </a:tr>
              <a:tr h="167153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Systeem is voor iedereen toepasbaar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Goedkoper dan systeem met boompalen (Total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ownership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waardoor budget overblijft om meer te kunnen besteden aan groen. Het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syteem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behoeft geen nazorg doordat het degradeert tot biomassa.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nl-NL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Diverse overheden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888459"/>
                  </a:ext>
                </a:extLst>
              </a:tr>
              <a:tr h="135832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Door het gebruik van hernieuwbare grondstoffen (reststromen uit de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en tuinbouw) geen invloed op de grondstoffenbalans. 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Geen bomenkap om er palen van te maken om een andere boom mee vast te zetten.</a:t>
                      </a: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Methode TEEB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476110"/>
                  </a:ext>
                </a:extLst>
              </a:tr>
            </a:tbl>
          </a:graphicData>
        </a:graphic>
      </p:graphicFrame>
      <p:pic>
        <p:nvPicPr>
          <p:cNvPr id="7" name="Afbeelding 6" descr="https://upload.wikimedia.org/wikipedia/commons/thumb/6/6d/SDG-goals-nederlands-3.png/220px-SDG-goals-nederlands-3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" y="1613026"/>
            <a:ext cx="1335578" cy="113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 descr="https://upload.wikimedia.org/wikipedia/commons/thumb/6/6b/SDG-goals-nederlands-7.png/220px-SDG-goals-nederlands-7.pn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41" y="2766652"/>
            <a:ext cx="1341121" cy="1110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 descr="https://upload.wikimedia.org/wikipedia/commons/thumb/6/64/SDG-goals-nederlands-8.png/220px-SDG-goals-nederlands-8.pn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2" y="3858410"/>
            <a:ext cx="1348514" cy="1589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9" descr="https://upload.wikimedia.org/wikipedia/commons/thumb/5/5f/SDG-goals-nederlands-12.png/220px-SDG-goals-nederlands-12.png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71156"/>
            <a:ext cx="1342971" cy="14098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Tabe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72880"/>
              </p:ext>
            </p:extLst>
          </p:nvPr>
        </p:nvGraphicFramePr>
        <p:xfrm>
          <a:off x="6307493" y="698716"/>
          <a:ext cx="5884505" cy="6126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593">
                  <a:extLst>
                    <a:ext uri="{9D8B030D-6E8A-4147-A177-3AD203B41FA5}">
                      <a16:colId xmlns:a16="http://schemas.microsoft.com/office/drawing/2014/main" val="2540182237"/>
                    </a:ext>
                  </a:extLst>
                </a:gridCol>
                <a:gridCol w="2820882">
                  <a:extLst>
                    <a:ext uri="{9D8B030D-6E8A-4147-A177-3AD203B41FA5}">
                      <a16:colId xmlns:a16="http://schemas.microsoft.com/office/drawing/2014/main" val="3611375368"/>
                    </a:ext>
                  </a:extLst>
                </a:gridCol>
                <a:gridCol w="1664030">
                  <a:extLst>
                    <a:ext uri="{9D8B030D-6E8A-4147-A177-3AD203B41FA5}">
                      <a16:colId xmlns:a16="http://schemas.microsoft.com/office/drawing/2014/main" val="799758041"/>
                    </a:ext>
                  </a:extLst>
                </a:gridCol>
              </a:tblGrid>
              <a:tr h="887488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Sustainable</a:t>
                      </a:r>
                    </a:p>
                    <a:p>
                      <a:pPr algn="ctr"/>
                      <a:r>
                        <a:rPr lang="nl-NL" sz="1500" dirty="0"/>
                        <a:t>Development</a:t>
                      </a:r>
                    </a:p>
                    <a:p>
                      <a:pPr algn="ctr"/>
                      <a:r>
                        <a:rPr lang="nl-NL" sz="1500" dirty="0"/>
                        <a:t>Goal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Positieve</a:t>
                      </a:r>
                      <a:r>
                        <a:rPr lang="nl-NL" sz="1600" baseline="0" dirty="0"/>
                        <a:t> impact</a:t>
                      </a:r>
                      <a:endParaRPr lang="nl-N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Artikelen,</a:t>
                      </a:r>
                      <a:r>
                        <a:rPr lang="nl-NL" sz="1600" baseline="0" dirty="0"/>
                        <a:t> bronnen &amp; Referenties</a:t>
                      </a:r>
                      <a:endParaRPr lang="nl-NL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5398002"/>
                  </a:ext>
                </a:extLst>
              </a:tr>
              <a:tr h="167921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Geen bomenkap waardoor minder invloed op temperatuur en waterregulering.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CO2- reductie </a:t>
                      </a:r>
                      <a:r>
                        <a:rPr lang="nl-NL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t.o.v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het systeem met boompalen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Methode TEEB</a:t>
                      </a:r>
                    </a:p>
                    <a:p>
                      <a:r>
                        <a:rPr lang="nl-NL" dirty="0"/>
                        <a:t>Trees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Travel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692025"/>
                  </a:ext>
                </a:extLst>
              </a:tr>
              <a:tr h="1771883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Geen vervuiling van grondwater door het </a:t>
                      </a:r>
                      <a:r>
                        <a:rPr lang="nl-N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boomankersysteem</a:t>
                      </a:r>
                      <a:r>
                        <a:rPr lang="nl-N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08996"/>
                  </a:ext>
                </a:extLst>
              </a:tr>
              <a:tr h="178823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maal minder impact op de biodiversiteit volgens methode </a:t>
                      </a:r>
                      <a:r>
                        <a:rPr lang="nl-NL" sz="11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Globio</a:t>
                      </a:r>
                      <a:r>
                        <a:rPr lang="nl-NL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dan het traditionele systeem met boompalen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nl-NL" sz="11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Geen bomenkap waardoor behoud bossen</a:t>
                      </a: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r>
                        <a:rPr lang="nl-NL" sz="1100" i="1" dirty="0"/>
                        <a:t>Methode </a:t>
                      </a:r>
                      <a:r>
                        <a:rPr lang="nl-NL" sz="1100" i="1" dirty="0" err="1"/>
                        <a:t>Globio</a:t>
                      </a:r>
                      <a:endParaRPr lang="nl-NL" sz="11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888459"/>
                  </a:ext>
                </a:extLst>
              </a:tr>
            </a:tbl>
          </a:graphicData>
        </a:graphic>
      </p:graphicFrame>
      <p:pic>
        <p:nvPicPr>
          <p:cNvPr id="14" name="Afbeelding 13" descr="https://upload.wikimedia.org/wikipedia/commons/thumb/e/ee/SDG-goals-nederlands-13.png/220px-SDG-goals-nederlands-13.png">
            <a:hlinkClick r:id="rId11"/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207" y="1626701"/>
            <a:ext cx="1341121" cy="1667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Afbeelding 14" descr="https://upload.wikimedia.org/wikipedia/commons/thumb/b/b6/SDG-goals-nederlands-15.png/220px-SDG-goals-nederlands-15.png">
            <a:hlinkClick r:id="rId13"/>
          </p:cNvPr>
          <p:cNvPicPr/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" t="396" r="-1136" b="-396"/>
          <a:stretch/>
        </p:blipFill>
        <p:spPr bwMode="auto">
          <a:xfrm>
            <a:off x="6333364" y="5055577"/>
            <a:ext cx="1336963" cy="1802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Afbeelding 15" descr="https://upload.wikimedia.org/wikipedia/commons/thumb/9/90/SDG-goals-nederlands-14.png/220px-SDG-goals-nederlands-14.png">
            <a:hlinkClick r:id="rId15"/>
          </p:cNvPr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822" y="3304229"/>
            <a:ext cx="1343893" cy="1740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78149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215</Words>
  <Application>Microsoft Office PowerPoint</Application>
  <PresentationFormat>Breedbeeld</PresentationFormat>
  <Paragraphs>32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Kantoorthema</vt:lpstr>
      <vt:lpstr>PowerPoint-presentatie</vt:lpstr>
    </vt:vector>
  </TitlesOfParts>
  <Company>Provincie Zeeland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Douwes C.M. (Chelsea)</dc:creator>
  <cp:lastModifiedBy>Bert</cp:lastModifiedBy>
  <cp:revision>12</cp:revision>
  <dcterms:created xsi:type="dcterms:W3CDTF">2018-07-02T09:04:49Z</dcterms:created>
  <dcterms:modified xsi:type="dcterms:W3CDTF">2018-10-08T08:25:41Z</dcterms:modified>
</cp:coreProperties>
</file>